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>
        <p:scale>
          <a:sx n="70" d="100"/>
          <a:sy n="70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4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4000"/>
              <a:t>Interval Grade Distribution </a:t>
            </a:r>
          </a:p>
        </c:rich>
      </c:tx>
      <c:layout>
        <c:manualLayout>
          <c:xMode val="edge"/>
          <c:yMode val="edge"/>
          <c:x val="0.19622921301427212"/>
          <c:y val="1.18368649989899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4"/>
          <c:w val="0.86738822898747037"/>
          <c:h val="0.6630144185062197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BC-43A7-B204-AD1B6C6072C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BC-43A7-B204-AD1B6C6072C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3BC-43A7-B204-AD1B6C6072CF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3BC-43A7-B204-AD1B6C6072CF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3BC-43A7-B204-AD1B6C6072CF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3BC-43A7-B204-AD1B6C607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943424"/>
        <c:axId val="147945344"/>
      </c:barChart>
      <c:catAx>
        <c:axId val="14794342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199354543"/>
              <c:y val="0.9183160718440961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4794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7945344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Frequency</a:t>
                </a:r>
              </a:p>
            </c:rich>
          </c:tx>
          <c:layout>
            <c:manualLayout>
              <c:xMode val="edge"/>
              <c:yMode val="edge"/>
              <c:x val="1.0088535781480468E-2"/>
              <c:y val="0.3586674088323856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47943424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3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3200"/>
              <a:t> THM 415 Letter Grade Distribution</a:t>
            </a:r>
          </a:p>
        </c:rich>
      </c:tx>
      <c:layout>
        <c:manualLayout>
          <c:xMode val="edge"/>
          <c:yMode val="edge"/>
          <c:x val="0.14873233575140102"/>
          <c:y val="4.6932374659739561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8"/>
          <c:y val="0.16594814976630456"/>
          <c:w val="0.77316630293008271"/>
          <c:h val="0.674873940757405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D1-41A3-9EE4-2DAC20E05863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D1-41A3-9EE4-2DAC20E05863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D1-41A3-9EE4-2DAC20E05863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DD1-41A3-9EE4-2DAC20E05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919552"/>
        <c:axId val="142929920"/>
        <c:axId val="0"/>
      </c:bar3DChart>
      <c:catAx>
        <c:axId val="14291955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035262930712618"/>
              <c:y val="0.89597804426600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42929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292992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3.1911413303804134E-2"/>
              <c:y val="0.4341198092564566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4291955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3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3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542544960561649"/>
          <c:y val="0.13969054740495296"/>
          <c:w val="0.83588380481815716"/>
          <c:h val="0.64678444989518313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Midterm!$B$4:$B$11</c:f>
              <c:strCache>
                <c:ptCount val="8"/>
                <c:pt idx="0">
                  <c:v>Abuova</c:v>
                </c:pt>
                <c:pt idx="1">
                  <c:v>Choi</c:v>
                </c:pt>
                <c:pt idx="2">
                  <c:v>Doğrul</c:v>
                </c:pt>
                <c:pt idx="3">
                  <c:v>Düzgen</c:v>
                </c:pt>
                <c:pt idx="4">
                  <c:v>Eser</c:v>
                </c:pt>
                <c:pt idx="5">
                  <c:v>Semerci</c:v>
                </c:pt>
                <c:pt idx="6">
                  <c:v>Suleymanov</c:v>
                </c:pt>
                <c:pt idx="7">
                  <c:v>Yılmaz</c:v>
                </c:pt>
              </c:strCache>
            </c:strRef>
          </c:cat>
          <c:val>
            <c:numRef>
              <c:f>Midterm!$E$4:$E$11</c:f>
              <c:numCache>
                <c:formatCode>#,##0.00</c:formatCode>
                <c:ptCount val="8"/>
                <c:pt idx="0">
                  <c:v>50.833333333333329</c:v>
                </c:pt>
                <c:pt idx="1">
                  <c:v>60</c:v>
                </c:pt>
                <c:pt idx="2">
                  <c:v>21.666666666666668</c:v>
                </c:pt>
                <c:pt idx="3">
                  <c:v>1.6666666666666667</c:v>
                </c:pt>
                <c:pt idx="4">
                  <c:v>55.833333333333336</c:v>
                </c:pt>
                <c:pt idx="5">
                  <c:v>47.5</c:v>
                </c:pt>
                <c:pt idx="6">
                  <c:v>55.000000000000007</c:v>
                </c:pt>
                <c:pt idx="7">
                  <c:v>87.5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A2-4F27-9142-65CACD275912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Midterm!$B$4:$B$11</c:f>
              <c:strCache>
                <c:ptCount val="8"/>
                <c:pt idx="0">
                  <c:v>Abuova</c:v>
                </c:pt>
                <c:pt idx="1">
                  <c:v>Choi</c:v>
                </c:pt>
                <c:pt idx="2">
                  <c:v>Doğrul</c:v>
                </c:pt>
                <c:pt idx="3">
                  <c:v>Düzgen</c:v>
                </c:pt>
                <c:pt idx="4">
                  <c:v>Eser</c:v>
                </c:pt>
                <c:pt idx="5">
                  <c:v>Semerci</c:v>
                </c:pt>
                <c:pt idx="6">
                  <c:v>Suleymanov</c:v>
                </c:pt>
                <c:pt idx="7">
                  <c:v>Yılmaz</c:v>
                </c:pt>
              </c:strCache>
            </c:strRef>
          </c:cat>
          <c:val>
            <c:numRef>
              <c:f>Midterm!$I$4:$I$11</c:f>
              <c:numCache>
                <c:formatCode>0.00</c:formatCode>
                <c:ptCount val="8"/>
                <c:pt idx="0">
                  <c:v>87.500000000000014</c:v>
                </c:pt>
                <c:pt idx="1">
                  <c:v>93.750000000000014</c:v>
                </c:pt>
                <c:pt idx="2">
                  <c:v>100</c:v>
                </c:pt>
                <c:pt idx="3">
                  <c:v>75.000000000000014</c:v>
                </c:pt>
                <c:pt idx="4">
                  <c:v>100</c:v>
                </c:pt>
                <c:pt idx="5">
                  <c:v>93.750000000000014</c:v>
                </c:pt>
                <c:pt idx="6">
                  <c:v>75.000000000000014</c:v>
                </c:pt>
                <c:pt idx="7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2A2-4F27-9142-65CACD275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38808448"/>
        <c:axId val="238682880"/>
      </c:lineChart>
      <c:catAx>
        <c:axId val="238808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8238851393691756"/>
              <c:y val="0.9309362572355125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8682880"/>
        <c:crosses val="autoZero"/>
        <c:auto val="1"/>
        <c:lblAlgn val="ctr"/>
        <c:lblOffset val="100"/>
        <c:noMultiLvlLbl val="0"/>
      </c:catAx>
      <c:valAx>
        <c:axId val="23868288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8808448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59777060315581931"/>
          <c:y val="0.58847555965604481"/>
          <c:w val="0.36831331487834296"/>
          <c:h val="5.919261572122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515811361620593E-2"/>
          <c:y val="2.1439509954058193E-2"/>
          <c:w val="0.84083619675596755"/>
          <c:h val="0.74281390553592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EF-48A5-9B57-0BED27175A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EF-48A5-9B57-0BED27175A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EF-48A5-9B57-0BED27175A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CEF-48A5-9B57-0BED27175A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CEF-48A5-9B57-0BED27175A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CEF-48A5-9B57-0BED27175A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CEF-48A5-9B57-0BED27175AA3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CEF-48A5-9B57-0BED27175AA3}"/>
              </c:ext>
            </c:extLst>
          </c:dPt>
          <c:cat>
            <c:strRef>
              <c:f>Midterm!$B$99:$B$106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Midterm!$D$99:$D$106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0.125</c:v>
                </c:pt>
                <c:pt idx="6">
                  <c:v>0.875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FCEF-48A5-9B57-0BED27175A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9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31/03/2022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ransition spd="slow">
    <p:wheel spokes="1"/>
  </p:transition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Faculty of Applied Sciences (FAS)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31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03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22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58898"/>
              </p:ext>
            </p:extLst>
          </p:nvPr>
        </p:nvGraphicFramePr>
        <p:xfrm>
          <a:off x="250825" y="260350"/>
          <a:ext cx="8641655" cy="5904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1" name="Worksheet" r:id="rId3" imgW="8420100" imgH="2914580" progId="Excel.Sheet.8">
                  <p:embed/>
                </p:oleObj>
              </mc:Choice>
              <mc:Fallback>
                <p:oleObj name="Worksheet" r:id="rId3" imgW="8420100" imgH="29145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8641655" cy="5904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2672835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5" name="Worksheet" r:id="rId3" imgW="4895719" imgH="743020" progId="Excel.Sheet.8">
                  <p:embed/>
                </p:oleObj>
              </mc:Choice>
              <mc:Fallback>
                <p:oleObj name="Worksheet" r:id="rId3" imgW="4895719" imgH="74302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16200"/>
                        <a:ext cx="87852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061189"/>
              </p:ext>
            </p:extLst>
          </p:nvPr>
        </p:nvGraphicFramePr>
        <p:xfrm>
          <a:off x="296863" y="188640"/>
          <a:ext cx="8595617" cy="6054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" name="Worksheet" r:id="rId3" imgW="6439031" imgH="3924333" progId="Excel.Sheet.8">
                  <p:embed/>
                </p:oleObj>
              </mc:Choice>
              <mc:Fallback>
                <p:oleObj name="Worksheet" r:id="rId3" imgW="6439031" imgH="392433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88640"/>
                        <a:ext cx="8595617" cy="60549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885502"/>
              </p:ext>
            </p:extLst>
          </p:nvPr>
        </p:nvGraphicFramePr>
        <p:xfrm>
          <a:off x="179512" y="260648"/>
          <a:ext cx="8856984" cy="6192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17216"/>
              </p:ext>
            </p:extLst>
          </p:nvPr>
        </p:nvGraphicFramePr>
        <p:xfrm>
          <a:off x="179512" y="260648"/>
          <a:ext cx="8784976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799692"/>
              </p:ext>
            </p:extLst>
          </p:nvPr>
        </p:nvGraphicFramePr>
        <p:xfrm>
          <a:off x="179511" y="188641"/>
          <a:ext cx="8784977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251386"/>
              </p:ext>
            </p:extLst>
          </p:nvPr>
        </p:nvGraphicFramePr>
        <p:xfrm>
          <a:off x="250824" y="764704"/>
          <a:ext cx="8569647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9" name="Worksheet" r:id="rId3" imgW="5162456" imgH="2285920" progId="Excel.Sheet.8">
                  <p:embed/>
                </p:oleObj>
              </mc:Choice>
              <mc:Fallback>
                <p:oleObj name="Worksheet" r:id="rId3" imgW="5162456" imgH="228592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4" y="764704"/>
                        <a:ext cx="8569647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7726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56233"/>
              </p:ext>
            </p:extLst>
          </p:nvPr>
        </p:nvGraphicFramePr>
        <p:xfrm>
          <a:off x="5111750" y="908050"/>
          <a:ext cx="3328988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3" name="Worksheet" r:id="rId3" imgW="2495400" imgH="2247907" progId="Excel.Sheet.8">
                  <p:embed/>
                </p:oleObj>
              </mc:Choice>
              <mc:Fallback>
                <p:oleObj name="Worksheet" r:id="rId3" imgW="2495400" imgH="224790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908050"/>
                        <a:ext cx="3328988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312158"/>
              </p:ext>
            </p:extLst>
          </p:nvPr>
        </p:nvGraphicFramePr>
        <p:xfrm>
          <a:off x="395537" y="908720"/>
          <a:ext cx="432048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51623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1241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Balloons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132</cp:revision>
  <dcterms:created xsi:type="dcterms:W3CDTF">2009-11-08T07:48:00Z</dcterms:created>
  <dcterms:modified xsi:type="dcterms:W3CDTF">2022-03-31T08:16:27Z</dcterms:modified>
</cp:coreProperties>
</file>